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88" r:id="rId4"/>
    <p:sldId id="296" r:id="rId5"/>
    <p:sldId id="297" r:id="rId6"/>
    <p:sldId id="298" r:id="rId7"/>
    <p:sldId id="292" r:id="rId8"/>
    <p:sldId id="299" r:id="rId9"/>
    <p:sldId id="300" r:id="rId10"/>
    <p:sldId id="301" r:id="rId11"/>
    <p:sldId id="302" r:id="rId12"/>
    <p:sldId id="303" r:id="rId13"/>
    <p:sldId id="304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EEF5D-1398-4C0F-BDF6-DCC3A913DF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EDD755F-781B-4C62-92A9-8FEBDE17B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C90AED-153C-4E39-9BDD-01A8B2328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72374A-97EA-4C8D-B634-750B28DF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E33429-E637-477F-B45C-A70FB5E1C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447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99991-340A-4FC8-93B0-28389CCBB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D034C84-8414-4269-A426-41EAC6D9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3C4A538-0895-4BDD-A2F1-1D09ABA16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DC90234-1D9C-4E44-ABBB-68A8E5A7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8BDCD4-BF27-429A-ABA2-DDE99EF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69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B1572D-1599-43D9-ACBC-5C9BECF868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592991D-13C3-4F16-9EFE-09C5FA1D1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D6242F3-489C-4814-B86B-01898E027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9B25281-CF24-4073-9089-D8CE8053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17E7E7-872B-425B-A42E-2FDDDCC5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11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2562" y="729039"/>
            <a:ext cx="10926563" cy="32691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984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nl-NL" dirty="0"/>
              <a:t>Thematitel &gt; Hoofdstuktitel &gt; Paragraaftitel</a:t>
            </a:r>
            <a:endParaRPr lang="en-US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837902" y="1404193"/>
            <a:ext cx="10910590" cy="4933653"/>
          </a:xfrm>
          <a:prstGeom prst="rect">
            <a:avLst/>
          </a:prstGeom>
        </p:spPr>
        <p:txBody>
          <a:bodyPr/>
          <a:lstStyle>
            <a:lvl1pPr marL="151870" indent="-151870">
              <a:lnSpc>
                <a:spcPts val="1969"/>
              </a:lnSpc>
              <a:buFont typeface="Arial" panose="020B0604020202020204" pitchFamily="34" charset="0"/>
              <a:buChar char="•"/>
              <a:defRPr sz="1828" baseline="0"/>
            </a:lvl1pPr>
            <a:lvl2pPr marL="442953" indent="-151870">
              <a:lnSpc>
                <a:spcPts val="1969"/>
              </a:lnSpc>
              <a:buFont typeface="Arial" panose="020B0604020202020204" pitchFamily="34" charset="0"/>
              <a:buChar char="•"/>
              <a:defRPr sz="1547"/>
            </a:lvl2pPr>
            <a:lvl3pPr marL="759348" indent="-151870">
              <a:lnSpc>
                <a:spcPts val="1969"/>
              </a:lnSpc>
              <a:buFont typeface="Arial" panose="020B0604020202020204" pitchFamily="34" charset="0"/>
              <a:buChar char="•"/>
              <a:defRPr sz="1406"/>
            </a:lvl3pPr>
            <a:lvl4pPr marL="1012464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4pPr>
            <a:lvl5pPr marL="1265580" indent="-151870">
              <a:lnSpc>
                <a:spcPts val="1969"/>
              </a:lnSpc>
              <a:buFont typeface="Arial" panose="020B0604020202020204" pitchFamily="34" charset="0"/>
              <a:buChar char="•"/>
              <a:defRPr sz="1266"/>
            </a:lvl5pPr>
          </a:lstStyle>
          <a:p>
            <a:pPr lvl="0"/>
            <a:r>
              <a:rPr lang="nl-NL" dirty="0"/>
              <a:t>Opsomming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800788" y="165209"/>
            <a:ext cx="7657713" cy="416135"/>
          </a:xfrm>
          <a:prstGeom prst="rect">
            <a:avLst/>
          </a:prstGeom>
        </p:spPr>
        <p:txBody>
          <a:bodyPr/>
          <a:lstStyle>
            <a:lvl1pPr>
              <a:defRPr sz="253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 dirty="0"/>
              <a:t>Titel van de dia</a:t>
            </a:r>
          </a:p>
        </p:txBody>
      </p:sp>
    </p:spTree>
    <p:extLst>
      <p:ext uri="{BB962C8B-B14F-4D97-AF65-F5344CB8AC3E}">
        <p14:creationId xmlns:p14="http://schemas.microsoft.com/office/powerpoint/2010/main" val="1831529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7894">
          <p15:clr>
            <a:srgbClr val="FBAE40"/>
          </p15:clr>
        </p15:guide>
        <p15:guide id="3" pos="4096">
          <p15:clr>
            <a:srgbClr val="FBAE40"/>
          </p15:clr>
        </p15:guide>
        <p15:guide id="4" pos="4351">
          <p15:clr>
            <a:srgbClr val="FBAE40"/>
          </p15:clr>
        </p15:guide>
        <p15:guide id="5" pos="553">
          <p15:clr>
            <a:srgbClr val="FBAE40"/>
          </p15:clr>
        </p15:guide>
        <p15:guide id="6" orient="horz" pos="567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46CD5-9599-4B20-A994-48D450D4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E4E446-1106-4C1A-BD52-9E03195241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5BF33A-2316-493D-97A1-842ADC308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DC8DC9-FA58-4152-85D3-1104C528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6914383-0D3E-4D14-86CC-454C4F7E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432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F169B-9944-4E3F-AC88-3E7E23EE7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4113373-47E6-4C8B-A021-64987B1A1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C4580A-B001-49BD-B772-CCE826E59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30F1E7-BFF2-4CFB-8CDF-4AC6CA22B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F73B54-25C1-40EA-ACDE-A03B5C13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286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3FE9CD-9FBC-42DD-9068-537CC56C1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86F65D-A56E-4351-AD4A-EEEC439DC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58775D5-14A1-40AB-ACB3-CD635FB54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AB7F49D-AB27-4E54-8348-3A68CF6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CBAF23-B733-4A53-A40C-D71BE234E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BC016A-4EBA-44CB-B1DD-DE39BF6A2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290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55925D-9A60-4D88-AEDB-D12320AFE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8F98FF1-C7F3-4AB5-88ED-FCBF8E68D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1DA8A06-CB92-43C9-86DB-F8B9B6603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E3378BC-CBD5-4A6C-B621-22B6EFD433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C46C2F5-AEA0-4A67-B9B4-BDE85964E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3F8AD5-5733-4671-BF5D-6E5C0C421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F74D4F9-887A-4480-8B35-40556D0B1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7F0270E-95EB-4824-B10B-80DE880C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032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62BA5-7C6C-4734-BE07-A079CA61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A01149E-9525-416A-B493-801AB04D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F40D82-6A63-4041-A5BE-EF38B5BF0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10663DB-191C-478E-9366-28A333459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08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B5B1E9-A701-4910-878D-0A97B1352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ABEF66F-0C6A-4E2B-9162-30A8E095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E9EEC5-5C2F-44BD-BB2C-FDE3AC20A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0427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0954AB-35DA-47FF-BC03-A1ADCE1CF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C0C1BB4-4455-41D4-94C0-532AA025B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CA2228C-54CA-4F19-9BC6-06C240FD5D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D7048D9-CBE2-4EAB-BBF2-C2DD1048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EFEA87-8FEA-4090-B003-4A610D7D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207584A-B352-4158-A5F6-895F2962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4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8E1F7A-2A93-41B5-8E14-CE5EF06CA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332845C-FF6F-42D5-B674-E36EFA6C5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DC3D61-8E17-4B6A-8937-7DAE0B55DF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0A8FDEB-355D-470A-9970-7F7453D6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174A301-8DE5-4930-881A-57FD3CD51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8C25857-CF5D-4620-8B81-A6AB51B99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9871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845036C-4174-40FC-AAF4-576B95FB9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8C1197-70E3-465A-B23E-E8E18000D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F6324D-4DFA-46C5-A38B-4CA0E0505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E6257-E159-40B3-867F-9041486F6D00}" type="datetimeFigureOut">
              <a:rPr lang="nl-NL" smtClean="0"/>
              <a:t>7-2-2021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48D1CF-295B-45F2-94E0-2A4F39DBC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86C072D-EAA0-4404-9025-56C4C8172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733B4-ACD1-4F7B-831D-AEB94A316B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178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2C130-3502-425D-9632-F7668C3F5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Oefenvragen / Examenvragen 3.1 t/m 3.6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FF2233-BD45-486F-839E-7082B91FBE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49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3.5 Drinkwater en klimaatverandering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56E5D57-BB0B-43E5-8D75-A93FC30DB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8" y="0"/>
            <a:ext cx="8659535" cy="68341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A6170B8A-87A1-4468-848A-04C1316F8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9" y="2511423"/>
            <a:ext cx="8812718" cy="1433648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78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3.5 Drinkwater en klimaatverandering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AE4297C-F023-4C58-856D-0D76491F6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25" y="1752047"/>
            <a:ext cx="8874550" cy="13977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508E944-36D8-445F-9A38-7486857D0C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147" y="3684874"/>
            <a:ext cx="8456842" cy="119959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854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3.6 Waterbeheer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1EE424-C533-4A3D-B1E5-3A7CF9A37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463" y="0"/>
            <a:ext cx="8327074" cy="3394661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411FEB88-5946-42C1-874D-1DE020E940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6312" y="3143594"/>
            <a:ext cx="7450764" cy="195026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BD696025-4455-4280-B9E6-45FC811071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312" y="4982641"/>
            <a:ext cx="7450764" cy="1842731"/>
          </a:xfrm>
          <a:prstGeom prst="rect">
            <a:avLst/>
          </a:prstGeom>
        </p:spPr>
      </p:pic>
      <p:sp>
        <p:nvSpPr>
          <p:cNvPr id="15" name="Pijl: rechts 14">
            <a:extLst>
              <a:ext uri="{FF2B5EF4-FFF2-40B4-BE49-F238E27FC236}">
                <a16:creationId xmlns:a16="http://schemas.microsoft.com/office/drawing/2014/main" id="{94173C51-4320-4E90-A910-D1CCD45E29B4}"/>
              </a:ext>
            </a:extLst>
          </p:cNvPr>
          <p:cNvSpPr/>
          <p:nvPr/>
        </p:nvSpPr>
        <p:spPr>
          <a:xfrm>
            <a:off x="1609870" y="2021601"/>
            <a:ext cx="1344656" cy="252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sp>
        <p:nvSpPr>
          <p:cNvPr id="16" name="Pijl: rechts 15">
            <a:extLst>
              <a:ext uri="{FF2B5EF4-FFF2-40B4-BE49-F238E27FC236}">
                <a16:creationId xmlns:a16="http://schemas.microsoft.com/office/drawing/2014/main" id="{67B51CDE-0318-484B-B32E-317FB6444BED}"/>
              </a:ext>
            </a:extLst>
          </p:cNvPr>
          <p:cNvSpPr/>
          <p:nvPr/>
        </p:nvSpPr>
        <p:spPr>
          <a:xfrm rot="10800000">
            <a:off x="8026078" y="2021601"/>
            <a:ext cx="1344656" cy="25229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</p:spTree>
    <p:extLst>
      <p:ext uri="{BB962C8B-B14F-4D97-AF65-F5344CB8AC3E}">
        <p14:creationId xmlns:p14="http://schemas.microsoft.com/office/powerpoint/2010/main" val="160144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3.6 Waterbeheer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   </a:t>
            </a:r>
            <a:r>
              <a:rPr lang="nl-NL" dirty="0">
                <a:solidFill>
                  <a:srgbClr val="FF0000"/>
                </a:solidFill>
              </a:rPr>
              <a:t>EXTRA!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163B1BB6-CFEA-4DE2-9F7A-ABB8818E35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775" y="856186"/>
            <a:ext cx="7676959" cy="459762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C78457E-BE4F-4C99-A0D9-51F8ADA04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8538" y="3017672"/>
            <a:ext cx="6310484" cy="3825012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1B6921F-7191-4BF2-BB5B-524A1DAAC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2947" y="4736316"/>
            <a:ext cx="1112153" cy="1243401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938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5938E-6 -9.375E-7 L -0.1969 -0.25163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51" y="-125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3.1 Het water stroomt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5F7B770-718C-4FEF-AF03-A022EBF62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639" y="-6786"/>
            <a:ext cx="8194922" cy="6824296"/>
          </a:xfrm>
          <a:prstGeom prst="rect">
            <a:avLst/>
          </a:prstGeom>
        </p:spPr>
      </p:pic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A298620-4928-4E92-B1FA-2A5FC8C13CD5}"/>
              </a:ext>
            </a:extLst>
          </p:cNvPr>
          <p:cNvSpPr txBox="1">
            <a:spLocks/>
          </p:cNvSpPr>
          <p:nvPr/>
        </p:nvSpPr>
        <p:spPr>
          <a:xfrm>
            <a:off x="1699807" y="4726266"/>
            <a:ext cx="658198" cy="8374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6328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75902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3.1 Het water stroomt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170B700-D959-4ABC-9DE3-BECC1F34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635" y="1092527"/>
            <a:ext cx="8672557" cy="1497618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2A295D7-C308-414B-907E-FA127368E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19" y="3400223"/>
            <a:ext cx="6563236" cy="343846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7F506BE8-B549-4D60-9A87-2EBB20D015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0521" y="2630937"/>
            <a:ext cx="2307148" cy="405611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54EE483-3413-4DD4-A99A-0C4153B0A7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9896" y="1404193"/>
            <a:ext cx="8894469" cy="96200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566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3.2 Stroomgebieden en stroomstelsels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1169871-90EF-407B-A9D4-43C64425F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559" y="1069160"/>
            <a:ext cx="8790470" cy="5769524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8B48F10-3E61-4800-8423-C63AA6E16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916" y="2542641"/>
            <a:ext cx="8896169" cy="1081294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21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3.2 Stroomgebieden en stroomstelsels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52901" y="1440178"/>
            <a:ext cx="8182943" cy="4933653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45A2D2D-BDC0-41DE-864E-6425CCDD6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20" y="2076132"/>
            <a:ext cx="7219405" cy="4754775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1F65046-0448-49D4-84BD-D5B5EB001E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979" y="150390"/>
            <a:ext cx="8986043" cy="1736717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FCA579D-9FEF-4525-AD42-5E477EDAE8BD}"/>
              </a:ext>
            </a:extLst>
          </p:cNvPr>
          <p:cNvSpPr txBox="1"/>
          <p:nvPr/>
        </p:nvSpPr>
        <p:spPr>
          <a:xfrm rot="503501">
            <a:off x="6288998" y="1823771"/>
            <a:ext cx="4348107" cy="957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12" dirty="0">
                <a:solidFill>
                  <a:srgbClr val="FF0000"/>
                </a:solidFill>
              </a:rPr>
              <a:t>Grootste erosie = P</a:t>
            </a:r>
          </a:p>
          <a:p>
            <a:r>
              <a:rPr lang="nl-NL" sz="2812" dirty="0">
                <a:solidFill>
                  <a:srgbClr val="FF0000"/>
                </a:solidFill>
              </a:rPr>
              <a:t>Meeste sedimentatie = S</a:t>
            </a:r>
          </a:p>
        </p:txBody>
      </p:sp>
    </p:spTree>
    <p:extLst>
      <p:ext uri="{BB962C8B-B14F-4D97-AF65-F5344CB8AC3E}">
        <p14:creationId xmlns:p14="http://schemas.microsoft.com/office/powerpoint/2010/main" val="19410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3.3 Water en de mens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9C07003-13E2-4FE1-A52A-97C414D3A4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4662"/>
          <a:stretch/>
        </p:blipFill>
        <p:spPr>
          <a:xfrm>
            <a:off x="1524000" y="2606345"/>
            <a:ext cx="7499101" cy="425510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D810E1A-9931-41B7-90E3-0488837C81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97" t="7137" r="3750" b="48422"/>
          <a:stretch/>
        </p:blipFill>
        <p:spPr>
          <a:xfrm>
            <a:off x="1674591" y="-10418"/>
            <a:ext cx="8756175" cy="5685903"/>
          </a:xfrm>
          <a:prstGeom prst="rect">
            <a:avLst/>
          </a:prstGeom>
        </p:spPr>
      </p:pic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52FB73FA-70F0-4719-9D73-F02C2864E52C}"/>
              </a:ext>
            </a:extLst>
          </p:cNvPr>
          <p:cNvSpPr txBox="1">
            <a:spLocks/>
          </p:cNvSpPr>
          <p:nvPr/>
        </p:nvSpPr>
        <p:spPr>
          <a:xfrm>
            <a:off x="2742094" y="1713024"/>
            <a:ext cx="658198" cy="83742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 defTabSz="1300460" rtl="0" eaLnBrk="1" latinLnBrk="0" hangingPunct="1">
              <a:lnSpc>
                <a:spcPct val="90000"/>
              </a:lnSpc>
              <a:spcBef>
                <a:spcPts val="1422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5023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8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0046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50690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91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5114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0137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5160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201839" indent="0" algn="ctr" defTabSz="1300460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None/>
              <a:defRPr sz="22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6328" dirty="0">
                <a:solidFill>
                  <a:srgbClr val="FF000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38276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42188E-7 4.0625E-6 L 0.27466 -0.208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33" y="-1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3.1 Het water stroomt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F52640A-0752-4786-AD22-1C80FA4D9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253" y="156552"/>
            <a:ext cx="8932769" cy="664086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42FD876-E2AC-44A3-8BD3-E863DE8D9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276" y="3195359"/>
            <a:ext cx="9012721" cy="1257015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64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3.4 Water in rivieren en polders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8B5D2A3-B6CE-443F-A56E-8BD939A18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383" y="82007"/>
            <a:ext cx="9134453" cy="661078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D6ECDBC9-B25C-4C8B-8DF9-8A1FF4F67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97" y="5448431"/>
            <a:ext cx="1051258" cy="113886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10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nl-NL" dirty="0"/>
          </a:p>
          <a:p>
            <a:r>
              <a:rPr lang="nl-NL" dirty="0"/>
              <a:t>Water &gt; 3.4 Water in rivieren en polders</a:t>
            </a:r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8F1A522-D6B7-4A45-85E8-14EAF6225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188" y="19316"/>
            <a:ext cx="3100834" cy="696516"/>
          </a:xfrm>
          <a:prstGeom prst="rect">
            <a:avLst/>
          </a:prstGeom>
        </p:spPr>
      </p:pic>
      <p:sp>
        <p:nvSpPr>
          <p:cNvPr id="10" name="Titel 3">
            <a:extLst>
              <a:ext uri="{FF2B5EF4-FFF2-40B4-BE49-F238E27FC236}">
                <a16:creationId xmlns:a16="http://schemas.microsoft.com/office/drawing/2014/main" id="{19AC58EF-9D33-40D2-BA1F-E168A7314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591" y="165209"/>
            <a:ext cx="5743285" cy="416135"/>
          </a:xfrm>
        </p:spPr>
        <p:txBody>
          <a:bodyPr>
            <a:normAutofit fontScale="90000"/>
          </a:bodyPr>
          <a:lstStyle/>
          <a:p>
            <a:r>
              <a:rPr lang="nl-NL" dirty="0"/>
              <a:t>Examenvraag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FD0034F-2F48-4E0A-BF01-DA411FBAF08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A8BF286-DD68-4B96-90FC-E8AB7994D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433" y="1071976"/>
            <a:ext cx="8999395" cy="505980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BB15AE7-3955-4169-B552-1B8276204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840" y="3175875"/>
            <a:ext cx="7848321" cy="1685377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9CFDE4B4-C341-48A6-B4F5-1844CBEFC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839" y="5113205"/>
            <a:ext cx="8189923" cy="1350790"/>
          </a:xfrm>
          <a:prstGeom prst="rect">
            <a:avLst/>
          </a:prstGeom>
          <a:ln w="5715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105</Words>
  <Application>Microsoft Office PowerPoint</Application>
  <PresentationFormat>Breedbeeld</PresentationFormat>
  <Paragraphs>41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Oefenvragen / Examenvragen 3.1 t/m 3.6</vt:lpstr>
      <vt:lpstr>Examenvraag</vt:lpstr>
      <vt:lpstr>Examenvraag</vt:lpstr>
      <vt:lpstr>Examenvraag</vt:lpstr>
      <vt:lpstr>Examenvraag</vt:lpstr>
      <vt:lpstr>Examenvraag</vt:lpstr>
      <vt:lpstr>Examenvraag</vt:lpstr>
      <vt:lpstr>Examenvraag</vt:lpstr>
      <vt:lpstr>Examenvraag</vt:lpstr>
      <vt:lpstr>Examenvraag</vt:lpstr>
      <vt:lpstr>Examenvraag</vt:lpstr>
      <vt:lpstr>Examenvraag</vt:lpstr>
      <vt:lpstr>Examenvraag   EXTRA!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Oefenvragen / Examenvragen 3.1 t/m 3.6</dc:title>
  <dc:creator>Loeffen, RGW (Ruud)</dc:creator>
  <cp:lastModifiedBy>Loeffen, RGW (Ruud)</cp:lastModifiedBy>
  <cp:revision>1</cp:revision>
  <dcterms:created xsi:type="dcterms:W3CDTF">2021-02-07T11:57:27Z</dcterms:created>
  <dcterms:modified xsi:type="dcterms:W3CDTF">2021-02-07T12:04:13Z</dcterms:modified>
</cp:coreProperties>
</file>